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12" r:id="rId2"/>
    <p:sldMasterId id="2147483710" r:id="rId3"/>
    <p:sldMasterId id="2147483703" r:id="rId4"/>
    <p:sldMasterId id="2147483706" r:id="rId5"/>
  </p:sldMasterIdLst>
  <p:notesMasterIdLst>
    <p:notesMasterId r:id="rId26"/>
  </p:notesMasterIdLst>
  <p:handoutMasterIdLst>
    <p:handoutMasterId r:id="rId27"/>
  </p:handoutMasterIdLst>
  <p:sldIdLst>
    <p:sldId id="258" r:id="rId6"/>
    <p:sldId id="262" r:id="rId7"/>
    <p:sldId id="264" r:id="rId8"/>
    <p:sldId id="265" r:id="rId9"/>
    <p:sldId id="266" r:id="rId10"/>
    <p:sldId id="279" r:id="rId11"/>
    <p:sldId id="268" r:id="rId12"/>
    <p:sldId id="280" r:id="rId13"/>
    <p:sldId id="281" r:id="rId14"/>
    <p:sldId id="267" r:id="rId15"/>
    <p:sldId id="272" r:id="rId16"/>
    <p:sldId id="271" r:id="rId17"/>
    <p:sldId id="270" r:id="rId18"/>
    <p:sldId id="274" r:id="rId19"/>
    <p:sldId id="273" r:id="rId20"/>
    <p:sldId id="275" r:id="rId21"/>
    <p:sldId id="277" r:id="rId22"/>
    <p:sldId id="276" r:id="rId23"/>
    <p:sldId id="282" r:id="rId24"/>
    <p:sldId id="278" r:id="rId25"/>
  </p:sldIdLst>
  <p:sldSz cx="12228513" cy="6929438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97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95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928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3904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98802" algn="l" defTabSz="9195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58562" algn="l" defTabSz="9195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18322" algn="l" defTabSz="9195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78083" algn="l" defTabSz="9195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8523598-8BDC-0342-8CED-21DFB79B15EA}">
          <p14:sldIdLst>
            <p14:sldId id="258"/>
            <p14:sldId id="262"/>
            <p14:sldId id="264"/>
            <p14:sldId id="265"/>
            <p14:sldId id="266"/>
            <p14:sldId id="279"/>
            <p14:sldId id="268"/>
            <p14:sldId id="280"/>
            <p14:sldId id="281"/>
            <p14:sldId id="267"/>
            <p14:sldId id="272"/>
            <p14:sldId id="271"/>
            <p14:sldId id="270"/>
            <p14:sldId id="274"/>
            <p14:sldId id="273"/>
            <p14:sldId id="275"/>
            <p14:sldId id="277"/>
            <p14:sldId id="276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94" autoAdjust="0"/>
  </p:normalViewPr>
  <p:slideViewPr>
    <p:cSldViewPr snapToGrid="0" snapToObjects="1">
      <p:cViewPr varScale="1">
        <p:scale>
          <a:sx n="66" d="100"/>
          <a:sy n="66" d="100"/>
        </p:scale>
        <p:origin x="672" y="48"/>
      </p:cViewPr>
      <p:guideLst>
        <p:guide orient="horz" pos="2182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01DB-DC09-42A4-BC8F-E0FCD14B5FB5}" type="datetimeFigureOut">
              <a:rPr lang="nl-NL" smtClean="0"/>
              <a:t>12-7-2021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2D18-B356-4E22-85C4-F6B71B335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35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B481-3B39-4C5C-8026-108CB9B446B3}" type="datetimeFigureOut">
              <a:rPr lang="nl-NL" smtClean="0"/>
              <a:t>12-7-2021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76D3-ACD5-4A93-895A-D4BA59E5A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6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5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943225" y="1135855"/>
            <a:ext cx="6500813" cy="48291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 smtClean="0"/>
              <a:t>Titel</a:t>
            </a:r>
            <a:endParaRPr lang="nl-NL" dirty="0" smtClean="0"/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84500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BADA8C1-5ACA-EB44-9596-C610477DA7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4006" y="2393950"/>
            <a:ext cx="9144000" cy="10636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b="1" dirty="0" smtClean="0">
                <a:latin typeface="Helvetica" pitchFamily="2" charset="0"/>
              </a:rPr>
              <a:t>Een mooie titel</a:t>
            </a:r>
            <a:endParaRPr lang="nl-NL" b="1" dirty="0">
              <a:latin typeface="Helvetica" pitchFamily="2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1A3E34E0-4BA6-8A41-AEB3-65791DE539A1}"/>
              </a:ext>
            </a:extLst>
          </p:cNvPr>
          <p:cNvSpPr txBox="1">
            <a:spLocks/>
          </p:cNvSpPr>
          <p:nvPr userDrawn="1"/>
        </p:nvSpPr>
        <p:spPr>
          <a:xfrm>
            <a:off x="1574006" y="3457575"/>
            <a:ext cx="9144000" cy="54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6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347075" cy="1154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617663"/>
            <a:ext cx="9882981" cy="48617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3511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1819" y="277813"/>
            <a:ext cx="8579644" cy="115411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814513"/>
            <a:ext cx="11090275" cy="46648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8522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Bibliotheek\Bureaublad\Powerpoint map\GEMDH-6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62"/>
            <a:ext cx="12390492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Bibliotheek\Bureaublad\Powerpoint map\GEMDH-3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763" y="-1"/>
            <a:ext cx="12347365" cy="60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0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j:\Bibliotheek\Bureaublad\Powerpoint map\GEMDH-5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5"/>
            <a:ext cx="12282221" cy="69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2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j:\Bibliotheek\Bureaublad\Powerpoint map\GEMDH-2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56" y="0"/>
            <a:ext cx="12297469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j:\Bibliotheek\Bureaublad\Powerpoint map\GEMDH-3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46" y="-7315"/>
            <a:ext cx="12344813" cy="69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47599" y="4441371"/>
            <a:ext cx="105809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Ontwikkelling</a:t>
            </a:r>
            <a:r>
              <a:rPr lang="nl-NL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Station Den Helder Zuid</a:t>
            </a:r>
          </a:p>
          <a:p>
            <a:r>
              <a:rPr lang="nl-NL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Toelichting </a:t>
            </a:r>
            <a:r>
              <a:rPr lang="nl-NL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randvoorwaardenkaart</a:t>
            </a:r>
            <a:r>
              <a:rPr lang="nl-NL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co-creatie</a:t>
            </a:r>
          </a:p>
          <a:p>
            <a:endParaRPr lang="nl-N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 omwonenden station </a:t>
            </a:r>
            <a:r>
              <a:rPr lang="nl-NL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juli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hoofddoelen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085" y="1001940"/>
            <a:ext cx="6539279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9374641" cy="1154112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aangepast na motie 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48646"/>
            <a:ext cx="9656428" cy="35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inbreng 2018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44" y="854869"/>
            <a:ext cx="4034438" cy="48609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83" y="865414"/>
            <a:ext cx="3859046" cy="580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verkeer/parkeren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02" y="1098096"/>
            <a:ext cx="3683196" cy="594481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93" y="957943"/>
            <a:ext cx="4040861" cy="32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sociale veiligheid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88" y="1411060"/>
            <a:ext cx="4770783" cy="3657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74" y="4876446"/>
            <a:ext cx="492980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856" y="283938"/>
            <a:ext cx="9810069" cy="1154112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landschap/stedenbouw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84" y="1249364"/>
            <a:ext cx="4172350" cy="48609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50" y="2215712"/>
            <a:ext cx="4035433" cy="47039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250" y="1877443"/>
            <a:ext cx="1115752" cy="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woningbouw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39" y="1431926"/>
            <a:ext cx="4057275" cy="16531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39" y="3085122"/>
            <a:ext cx="4057275" cy="33545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450" y="2120235"/>
            <a:ext cx="4402921" cy="24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176213"/>
            <a:ext cx="8347075" cy="1154112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relatie De Nollen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248" y="803841"/>
            <a:ext cx="3920595" cy="44202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43" y="803841"/>
            <a:ext cx="3799986" cy="19993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997" y="2803181"/>
            <a:ext cx="3659678" cy="406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: milieuaspecten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95" y="1167720"/>
            <a:ext cx="4058176" cy="565388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732" y="1877539"/>
            <a:ext cx="4238925" cy="1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Vervolgproces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54742" y="1199697"/>
            <a:ext cx="96374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kunt de komende twee weken nog per mail reageren op deze presentatie van 8 juli 2021 via stationzuid@denhelder.nl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Zomerperiode</a:t>
            </a:r>
            <a:r>
              <a:rPr lang="nl-NL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uitwerken vervolgproces</a:t>
            </a:r>
            <a:r>
              <a:rPr lang="nl-NL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Vervolgcommunicatie met buurt en stakeholders. </a:t>
            </a:r>
            <a:b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Digitaal/live afhankelijk van Coronamaatregelen en besmettingsgraad.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Vervolgproces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randvoorwaardenkaart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Invulling geven aan co-creatieproces</a:t>
            </a: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uitwerking doen we in samenspraak met vertegenwoordigers vanuit de buurt.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de zomer informatiebrief naar geheel De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Schooten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(ten zuiden van de Ravelijnweg)</a:t>
            </a:r>
          </a:p>
          <a:p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Wat vooraf ging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045" y="1029040"/>
            <a:ext cx="9882981" cy="54778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Tot en met 2017 klachten over onveiligheid op Station Zuid: gestolen fietsen, brandstichting, vernielingen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November 2017 raadsbesluit: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ophangen camera’s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plan om station een positief imago te 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2018 diverse zaken verbeterd: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Wees- </a:t>
            </a:r>
            <a:r>
              <a:rPr lang="nl-NL" sz="2000" dirty="0">
                <a:solidFill>
                  <a:srgbClr val="002060"/>
                </a:solidFill>
              </a:rPr>
              <a:t>en wrakfietsen verwijderen, frequent</a:t>
            </a:r>
            <a:r>
              <a:rPr lang="nl-NL" sz="2000" dirty="0" smtClean="0">
                <a:solidFill>
                  <a:srgbClr val="002060"/>
                </a:solidFill>
              </a:rPr>
              <a:t>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Nieuw beheerconvenant (buitenruimte en veiligheid) opstellen</a:t>
            </a:r>
            <a:r>
              <a:rPr lang="nl-NL" sz="2000" dirty="0" smtClean="0">
                <a:solidFill>
                  <a:srgbClr val="002060"/>
                </a:solidFill>
              </a:rPr>
              <a:t>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Camera’s opgehangen</a:t>
            </a:r>
            <a:r>
              <a:rPr lang="nl-NL" sz="2000" dirty="0" smtClean="0">
                <a:solidFill>
                  <a:srgbClr val="002060"/>
                </a:solidFill>
              </a:rPr>
              <a:t>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App groep opgestart om problemen samen te signaleren</a:t>
            </a:r>
            <a:r>
              <a:rPr lang="nl-NL" sz="2000" dirty="0" smtClean="0">
                <a:solidFill>
                  <a:srgbClr val="002060"/>
                </a:solidFill>
              </a:rPr>
              <a:t>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Bouw liften station en aansluiten op buitenruimte (m.b.t. mindervaliden</a:t>
            </a:r>
            <a:r>
              <a:rPr lang="nl-NL" sz="2000" dirty="0" smtClean="0">
                <a:solidFill>
                  <a:srgbClr val="002060"/>
                </a:solidFill>
              </a:rPr>
              <a:t>);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Stadsbeheer heeft nieuwe vuilnisbakken geplaatst</a:t>
            </a:r>
            <a:r>
              <a:rPr lang="nl-NL" sz="2000" dirty="0" smtClean="0">
                <a:solidFill>
                  <a:srgbClr val="002060"/>
                </a:solidFill>
              </a:rPr>
              <a:t>;</a:t>
            </a:r>
            <a:br>
              <a:rPr lang="nl-NL" sz="2000" dirty="0" smtClean="0">
                <a:solidFill>
                  <a:srgbClr val="002060"/>
                </a:solidFill>
              </a:rPr>
            </a:br>
            <a:r>
              <a:rPr lang="nl-NL" sz="2000" dirty="0" smtClean="0">
                <a:solidFill>
                  <a:srgbClr val="002060"/>
                </a:solidFill>
              </a:rPr>
              <a:t>- </a:t>
            </a:r>
            <a:r>
              <a:rPr lang="nl-NL" sz="2000" dirty="0">
                <a:solidFill>
                  <a:srgbClr val="002060"/>
                </a:solidFill>
              </a:rPr>
              <a:t>Het kunstwerk “het stripverhaal” compleet schoongemaakt</a:t>
            </a:r>
            <a:r>
              <a:rPr lang="nl-NL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2018 visie op de lange termijn ontwikkeld met stakeholders en een </a:t>
            </a:r>
            <a:r>
              <a:rPr lang="nl-NL" dirty="0" smtClean="0">
                <a:solidFill>
                  <a:srgbClr val="002060"/>
                </a:solidFill>
              </a:rPr>
              <a:t>kleine vertegenwoordiging van bewoners. 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8560" y="2139157"/>
            <a:ext cx="8347075" cy="1154112"/>
          </a:xfrm>
        </p:spPr>
        <p:txBody>
          <a:bodyPr/>
          <a:lstStyle/>
          <a:p>
            <a:pPr algn="ctr"/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Station Zuid: einde </a:t>
            </a:r>
            <a:r>
              <a:rPr lang="nl-NL" dirty="0" smtClean="0">
                <a:solidFill>
                  <a:srgbClr val="002060"/>
                </a:solidFill>
              </a:rPr>
              <a:t>toelichting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/>
            </a:r>
            <a:br>
              <a:rPr lang="nl-NL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08442"/>
            <a:ext cx="8347075" cy="115411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Wat vooraf ging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045" y="985498"/>
            <a:ext cx="9882981" cy="54778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Mei 2020 collegebesluit uitgangspuntennotitie Station Zuid bespreken met buurt en stakeholders en raadsinformatiebrief. Doel breder: naast veiligheid ook woningbouw en versterken </a:t>
            </a:r>
            <a:r>
              <a:rPr lang="nl-NL" dirty="0" err="1" smtClean="0">
                <a:solidFill>
                  <a:srgbClr val="002060"/>
                </a:solidFill>
              </a:rPr>
              <a:t>mobipunt</a:t>
            </a:r>
            <a:r>
              <a:rPr lang="nl-NL" dirty="0" smtClean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Vanaf december 2020 overleg met buurt gestart via wijkcoördinatieteam.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Februari 2021 start met voorbereiding co-creatieproces.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Mei 2021 collegebesluit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t.b.v. co-creatieproces en raadsinformatiebrief ten behoeve van stedenbouwkundig plan</a:t>
            </a:r>
            <a:r>
              <a:rPr lang="nl-NL" dirty="0">
                <a:solidFill>
                  <a:srgbClr val="002060"/>
                </a:solidFill>
              </a:rPr>
              <a:t>.</a:t>
            </a:r>
            <a:endParaRPr lang="nl-NL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9 juni 2021 presentatie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in raadscommissie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10 juni 2021 bespreken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met enkele vertegenwoordigers buurt en wijkplatform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14 juni 2021 Motie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aangenomen: 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err="1" smtClean="0">
                <a:solidFill>
                  <a:srgbClr val="002060"/>
                </a:solidFill>
              </a:rPr>
              <a:t>Rehortspark</a:t>
            </a:r>
            <a:r>
              <a:rPr lang="nl-NL" dirty="0" smtClean="0">
                <a:solidFill>
                  <a:srgbClr val="002060"/>
                </a:solidFill>
              </a:rPr>
              <a:t> uit plangebied ontwikkeling Station Zuid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Waarom een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045" y="1001486"/>
            <a:ext cx="9882981" cy="54778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Betreft startpunt voor de co-creatie: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samenvatting doelstellingen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- samenvatting belangrijkste randvoorwaarden en wensen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Betreft randvoorwaarden op hoofdlijnen: ambtelijk en uit eerste gesprekken met stakeholders en de buurt 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Hiermee randvoorwaarden op hoofdlijnen samengevat inzichtelijk voor alle participanten aan het co-creatieproces.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2060"/>
                </a:solidFill>
              </a:rPr>
              <a:t>Hiermee ligt niet het randvoorwaarden/wensenpakket volledig vast, aanvullende inbreng hierop blijft mogelijk tot op het moment van de co-creatie (</a:t>
            </a:r>
            <a:r>
              <a:rPr lang="nl-NL" dirty="0" smtClean="0">
                <a:solidFill>
                  <a:srgbClr val="002060"/>
                </a:solidFill>
              </a:rPr>
              <a:t>ontwerpbijeenkomst).  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308883"/>
            <a:ext cx="10130971" cy="115411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De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aangepast na de motie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854869"/>
            <a:ext cx="9286494" cy="59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8883"/>
            <a:ext cx="11669486" cy="115411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De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aangepast na de motie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012025"/>
            <a:ext cx="6383086" cy="55813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84572" y="1462995"/>
            <a:ext cx="355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Motie 14 juni 2021: </a:t>
            </a:r>
          </a:p>
          <a:p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Rehorstpark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uit plangebied ontwikkeling Station Zuid</a:t>
            </a:r>
          </a:p>
        </p:txBody>
      </p:sp>
    </p:spTree>
    <p:extLst>
      <p:ext uri="{BB962C8B-B14F-4D97-AF65-F5344CB8AC3E}">
        <p14:creationId xmlns:p14="http://schemas.microsoft.com/office/powerpoint/2010/main" val="31697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527" y="236312"/>
            <a:ext cx="11145383" cy="1154112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rgbClr val="002060"/>
                </a:solidFill>
              </a:rPr>
              <a:t>De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aangepast na de motie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-1" r="436"/>
          <a:stretch/>
        </p:blipFill>
        <p:spPr>
          <a:xfrm>
            <a:off x="291874" y="1020058"/>
            <a:ext cx="8445726" cy="533767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817428" y="1739928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zijde van de kaart is ongewijzigd</a:t>
            </a:r>
          </a:p>
        </p:txBody>
      </p:sp>
    </p:spTree>
    <p:extLst>
      <p:ext uri="{BB962C8B-B14F-4D97-AF65-F5344CB8AC3E}">
        <p14:creationId xmlns:p14="http://schemas.microsoft.com/office/powerpoint/2010/main" val="37494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42" y="312966"/>
            <a:ext cx="10943771" cy="1154112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A</a:t>
            </a:r>
            <a:r>
              <a:rPr lang="nl-NL" dirty="0" smtClean="0">
                <a:solidFill>
                  <a:srgbClr val="002060"/>
                </a:solidFill>
              </a:rPr>
              <a:t>andachtspunten m.b.t.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uit gesprek met buurtvertegenwoordigers 10 juni 2021 (1)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49942" y="1467078"/>
            <a:ext cx="10609944" cy="54778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2060"/>
                </a:solidFill>
              </a:rPr>
              <a:t>‘Realiseren woningbouw, tenminste 60 woningen’ wordt </a:t>
            </a:r>
            <a:br>
              <a:rPr lang="nl-NL" dirty="0" smtClean="0">
                <a:solidFill>
                  <a:srgbClr val="002060"/>
                </a:solidFill>
              </a:rPr>
            </a:br>
            <a:r>
              <a:rPr lang="nl-NL" dirty="0" smtClean="0">
                <a:solidFill>
                  <a:srgbClr val="002060"/>
                </a:solidFill>
              </a:rPr>
              <a:t>‘Realiseren woningbouw met als stip op de horizon 60 woningen’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smtClean="0">
                <a:solidFill>
                  <a:srgbClr val="002060"/>
                </a:solidFill>
              </a:rPr>
              <a:t>Mix betaalbaar tot duur met focus op koopsector betekent hier eventueel enkele </a:t>
            </a:r>
            <a:r>
              <a:rPr lang="nl-NL" dirty="0" err="1" smtClean="0">
                <a:solidFill>
                  <a:srgbClr val="002060"/>
                </a:solidFill>
              </a:rPr>
              <a:t>middenhuurwoningen</a:t>
            </a:r>
            <a:r>
              <a:rPr lang="nl-NL" dirty="0" smtClean="0">
                <a:solidFill>
                  <a:srgbClr val="002060"/>
                </a:solidFill>
              </a:rPr>
              <a:t>. 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2060"/>
                </a:solidFill>
              </a:rPr>
              <a:t>Aandacht voor voldoende parkeren omwonenden van het station. Het drukke </a:t>
            </a:r>
            <a:r>
              <a:rPr lang="nl-NL" dirty="0" err="1" smtClean="0">
                <a:solidFill>
                  <a:srgbClr val="002060"/>
                </a:solidFill>
              </a:rPr>
              <a:t>stationsparkeren</a:t>
            </a:r>
            <a:r>
              <a:rPr lang="nl-NL" dirty="0" smtClean="0">
                <a:solidFill>
                  <a:srgbClr val="002060"/>
                </a:solidFill>
              </a:rPr>
              <a:t> benut nu ook deels de buurtparkeerplaatsen;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2060"/>
                </a:solidFill>
              </a:rPr>
              <a:t>Aandacht voor te snel rijden auto’s Landmetersweg en Waterkeringsweg;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2060"/>
                </a:solidFill>
              </a:rPr>
              <a:t>Indringende wens om de bus weer terug te krijgen tot en met het arriveren van de laatste trein;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2060"/>
                </a:solidFill>
              </a:rPr>
              <a:t>Graag de camera’s weer terug;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42" y="167823"/>
            <a:ext cx="10943771" cy="1154112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A</a:t>
            </a:r>
            <a:r>
              <a:rPr lang="nl-NL" dirty="0" smtClean="0">
                <a:solidFill>
                  <a:srgbClr val="002060"/>
                </a:solidFill>
              </a:rPr>
              <a:t>andachtspunten m.b.t. </a:t>
            </a:r>
            <a:r>
              <a:rPr lang="nl-NL" dirty="0" err="1" smtClean="0">
                <a:solidFill>
                  <a:srgbClr val="002060"/>
                </a:solidFill>
              </a:rPr>
              <a:t>randvoorwaardenkaart</a:t>
            </a:r>
            <a:r>
              <a:rPr lang="nl-NL" dirty="0" smtClean="0">
                <a:solidFill>
                  <a:srgbClr val="002060"/>
                </a:solidFill>
              </a:rPr>
              <a:t> uit gesprek met buurtvertegenwoordigers 10 juni 2021 (2)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49942" y="1321935"/>
            <a:ext cx="10609944" cy="547789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nl-NL" dirty="0">
                <a:solidFill>
                  <a:srgbClr val="002060"/>
                </a:solidFill>
              </a:rPr>
              <a:t>Verbeterde verlichting, goed gericht op de benodigde </a:t>
            </a:r>
            <a:r>
              <a:rPr lang="nl-NL" dirty="0" err="1">
                <a:solidFill>
                  <a:srgbClr val="002060"/>
                </a:solidFill>
              </a:rPr>
              <a:t>aandachtslocaties</a:t>
            </a:r>
            <a:r>
              <a:rPr lang="nl-NL" dirty="0" smtClean="0">
                <a:solidFill>
                  <a:srgbClr val="002060"/>
                </a:solidFill>
              </a:rPr>
              <a:t>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nl-NL" dirty="0" smtClean="0">
                <a:solidFill>
                  <a:srgbClr val="002060"/>
                </a:solidFill>
              </a:rPr>
              <a:t>Onderdeel ‘sociale veiligheid’ breder invullen. Sociale veiligheid is én sociale ogen (woningbouw), én goede verlichting én goede </a:t>
            </a:r>
            <a:r>
              <a:rPr lang="nl-NL" dirty="0" err="1" smtClean="0">
                <a:solidFill>
                  <a:srgbClr val="002060"/>
                </a:solidFill>
              </a:rPr>
              <a:t>busaansluiting</a:t>
            </a:r>
            <a:r>
              <a:rPr lang="nl-NL" dirty="0" smtClean="0">
                <a:solidFill>
                  <a:srgbClr val="002060"/>
                </a:solidFill>
              </a:rPr>
              <a:t>, én camera’s; 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nl-NL" dirty="0" smtClean="0">
                <a:solidFill>
                  <a:srgbClr val="002060"/>
                </a:solidFill>
              </a:rPr>
              <a:t>Evenveel aandacht voor </a:t>
            </a:r>
            <a:r>
              <a:rPr lang="nl-NL" dirty="0" err="1" smtClean="0">
                <a:solidFill>
                  <a:srgbClr val="002060"/>
                </a:solidFill>
              </a:rPr>
              <a:t>Rehorstpark</a:t>
            </a:r>
            <a:r>
              <a:rPr lang="nl-NL" dirty="0" smtClean="0">
                <a:solidFill>
                  <a:srgbClr val="002060"/>
                </a:solidFill>
              </a:rPr>
              <a:t> als voor De Nollen &gt; is inmiddels met de aangenomen motie ingevuld;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nl-NL" dirty="0" smtClean="0">
                <a:solidFill>
                  <a:srgbClr val="002060"/>
                </a:solidFill>
              </a:rPr>
              <a:t>Bij opgehaalde aandachtspunten uit 2018: geen kanoroute, geen camperstandplaatsen, gastheer/vrouw op station niet zinvol;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nl-NL" dirty="0" smtClean="0">
                <a:solidFill>
                  <a:srgbClr val="002060"/>
                </a:solidFill>
              </a:rPr>
              <a:t>Plannen voor het museum De Nollen lopen parallel. Wel raakvlakken, maar maakt geen onderdeel uit van ontwikkeling Station Zuid. </a:t>
            </a:r>
            <a:br>
              <a:rPr lang="nl-NL" dirty="0" smtClean="0">
                <a:solidFill>
                  <a:srgbClr val="002060"/>
                </a:solidFill>
              </a:rPr>
            </a:b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DH-2019-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326</TotalTime>
  <Words>682</Words>
  <Application>Microsoft Office PowerPoint</Application>
  <PresentationFormat>Aangepast</PresentationFormat>
  <Paragraphs>62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</vt:lpstr>
      <vt:lpstr>GEMDH-2019-powerpoint</vt:lpstr>
      <vt:lpstr>5_Aangepast ontwerp</vt:lpstr>
      <vt:lpstr>4_Aangepast ontwerp</vt:lpstr>
      <vt:lpstr>Aangepast ontwerp</vt:lpstr>
      <vt:lpstr>2_Aangepast ontwerp</vt:lpstr>
      <vt:lpstr>PowerPoint-presentatie</vt:lpstr>
      <vt:lpstr>Wat vooraf ging</vt:lpstr>
      <vt:lpstr>Wat vooraf ging</vt:lpstr>
      <vt:lpstr>Waarom een randvoorwaardenkaart</vt:lpstr>
      <vt:lpstr>De randvoorwaardenkaart aangepast na de motie</vt:lpstr>
      <vt:lpstr>De randvoorwaardenkaart aangepast na de motie</vt:lpstr>
      <vt:lpstr>De randvoorwaardenkaart aangepast na de motie</vt:lpstr>
      <vt:lpstr>Aandachtspunten m.b.t. randvoorwaardenkaart uit gesprek met buurtvertegenwoordigers 10 juni 2021 (1)</vt:lpstr>
      <vt:lpstr>Aandachtspunten m.b.t. randvoorwaardenkaart uit gesprek met buurtvertegenwoordigers 10 juni 2021 (2)</vt:lpstr>
      <vt:lpstr>Randvoorwaardenkaart: hoofddoelen</vt:lpstr>
      <vt:lpstr>Randvoorwaardenkaart aangepast na motie </vt:lpstr>
      <vt:lpstr>Randvoorwaardenkaart: inbreng 2018</vt:lpstr>
      <vt:lpstr>Randvoorwaardenkaart: verkeer/parkeren</vt:lpstr>
      <vt:lpstr>Randvoorwaardenkaart: sociale veiligheid</vt:lpstr>
      <vt:lpstr>Randvoorwaardenkaart: landschap/stedenbouw</vt:lpstr>
      <vt:lpstr>Randvoorwaardenkaart: woningbouw</vt:lpstr>
      <vt:lpstr>Randvoorwaardenkaart: relatie De Nollen</vt:lpstr>
      <vt:lpstr>Randvoorwaardenkaart: milieuaspecten</vt:lpstr>
      <vt:lpstr>Vervolgproces</vt:lpstr>
      <vt:lpstr>Randvoorwaardenkaart Station Zuid: einde toelichting  </vt:lpstr>
    </vt:vector>
  </TitlesOfParts>
  <Company>Gemeente Den Helder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Sigrid Hafkenscheid</dc:creator>
  <cp:lastModifiedBy>Sigrid Hafkenscheid</cp:lastModifiedBy>
  <cp:revision>51</cp:revision>
  <dcterms:created xsi:type="dcterms:W3CDTF">2021-06-08T03:16:55Z</dcterms:created>
  <dcterms:modified xsi:type="dcterms:W3CDTF">2021-07-12T07:36:31Z</dcterms:modified>
</cp:coreProperties>
</file>